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5" r:id="rId17"/>
    <p:sldId id="276" r:id="rId18"/>
    <p:sldId id="277" r:id="rId19"/>
    <p:sldId id="278" r:id="rId20"/>
    <p:sldId id="267" r:id="rId21"/>
    <p:sldId id="268" r:id="rId22"/>
    <p:sldId id="269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114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15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71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72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269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16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92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92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94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0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36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BD34A-746D-4183-88BB-AA8523F02D0F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EF8B-842C-4C73-9E02-506E7600B8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76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Diseases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0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248335"/>
            <a:ext cx="11036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spread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many ways. These include: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035050"/>
            <a:ext cx="11557975" cy="3155950"/>
          </a:xfrm>
          <a:prstGeom prst="rect">
            <a:avLst/>
          </a:prstGeom>
        </p:spPr>
      </p:pic>
      <p:pic>
        <p:nvPicPr>
          <p:cNvPr id="4098" name="Picture 2" descr="https://www.educationperfect.com/media/content/Science/1489027657.583991g/1489027659103-803404187716687-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4314825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509325758.280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7799" y="4269740"/>
            <a:ext cx="3235325" cy="258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461139"/>
            <a:ext cx="1141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many different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caused by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pathogens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viruses, bacteria, and fungi. We will look at these different types of pathogens in more detail in the next few Smart Lessons!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 pathogen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infects a person (called the host) they can cause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damage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impair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function of the cells in our body, which disrupts the homeostasis of our bodies.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09419860.59711f/1509419862292-32892443546041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387745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5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42037"/>
            <a:ext cx="11391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look at some examples of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are probably very familiar with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common cold!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Sneezing, a sore throat, runny noses and a dry cough - these are some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you probably find familiar.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10024373.879751g/1510024373458-396860416749821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4163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9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574239"/>
            <a:ext cx="11874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common cold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common cold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caused by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(we will learn about viruses later on in the module).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can be spread by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direct contact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infected person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by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inhaling the virus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after individuals sneeze or cough. That's why it is always important to cover your mouth!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10197768.436781g/1510197769145-9294401821745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876674"/>
            <a:ext cx="47625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20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0"/>
            <a:ext cx="90043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 poisoning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 after eating food that has been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contaminated with pathogens,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may suddenly feel unwell and vomit or get </a:t>
            </a:r>
            <a:r>
              <a:rPr lang="en-AU" sz="28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diarrheoa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called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food poisoning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is usually caused by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bacteria.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 example of a bacteria that can cause food poisoning is 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Escherichia coli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or E. coli for short.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an example of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disease is spread through people eating the contaminated food. This then causes the person who ate the food to become sick!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English%20&amp;%20Literature/1481245839.115781f/1481245849880-332442762511306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ww.educationperfect.com/media/content/Science/1455073912.009171g/1455073912753-1169087682485306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910" y="4876800"/>
            <a:ext cx="296809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3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700" y="324535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ways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reduce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chance of getting or spreading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germs!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86159"/>
              </p:ext>
            </p:extLst>
          </p:nvPr>
        </p:nvGraphicFramePr>
        <p:xfrm>
          <a:off x="596947" y="1037114"/>
          <a:ext cx="10998153" cy="3017520"/>
        </p:xfrm>
        <a:graphic>
          <a:graphicData uri="http://schemas.openxmlformats.org/drawingml/2006/table">
            <a:tbl>
              <a:tblPr/>
              <a:tblGrid>
                <a:gridCol w="344813">
                  <a:extLst>
                    <a:ext uri="{9D8B030D-6E8A-4147-A177-3AD203B41FA5}">
                      <a16:colId xmlns:a16="http://schemas.microsoft.com/office/drawing/2014/main" val="1593254769"/>
                    </a:ext>
                  </a:extLst>
                </a:gridCol>
                <a:gridCol w="10653340">
                  <a:extLst>
                    <a:ext uri="{9D8B030D-6E8A-4147-A177-3AD203B41FA5}">
                      <a16:colId xmlns:a16="http://schemas.microsoft.com/office/drawing/2014/main" val="1973037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00B6EE"/>
                          </a:solidFill>
                          <a:effectLst/>
                        </a:rPr>
                        <a:t>Washing your hands</a:t>
                      </a:r>
                      <a:r>
                        <a:rPr lang="en-AU" sz="2400" b="1">
                          <a:effectLst/>
                        </a:rPr>
                        <a:t> often (especially after going to the bathroom and before preparing food.)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Stay at home if you have signs and symptoms of an infection to </a:t>
                      </a:r>
                      <a:r>
                        <a:rPr lang="en-AU" sz="2400" b="1">
                          <a:solidFill>
                            <a:srgbClr val="00B6EE"/>
                          </a:solidFill>
                          <a:effectLst/>
                        </a:rPr>
                        <a:t>avoid spreading the disease.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087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Cover your </a:t>
                      </a:r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mouth and nose</a:t>
                      </a:r>
                      <a:r>
                        <a:rPr lang="en-AU" sz="2400" dirty="0">
                          <a:effectLst/>
                        </a:rPr>
                        <a:t> when you are sneezing or coughing. (Use a tissue!)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599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Maintaining </a:t>
                      </a:r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proper hygiene standards</a:t>
                      </a:r>
                      <a:r>
                        <a:rPr lang="en-AU" sz="2400" dirty="0">
                          <a:effectLst/>
                        </a:rPr>
                        <a:t> and keeping clean - like brushing your teeth twice a day or taking a shower.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0599"/>
                  </a:ext>
                </a:extLst>
              </a:tr>
            </a:tbl>
          </a:graphicData>
        </a:graphic>
      </p:graphicFrame>
      <p:pic>
        <p:nvPicPr>
          <p:cNvPr id="9219" name="Picture 3" descr="https://www.educationperfect.com/media/content/Science/1433282977.059821g/1433282965620-93962640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421163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s://www.educationperfect.com/media/content/Science/1510024309.759421g/1510024315799-3968604167498218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421163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4" y="180540"/>
            <a:ext cx="9509125" cy="66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" y="474662"/>
            <a:ext cx="10507663" cy="57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6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242887"/>
            <a:ext cx="10117720" cy="64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87" y="0"/>
            <a:ext cx="7021513" cy="67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5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737"/>
            <a:ext cx="12039793" cy="3421063"/>
          </a:xfrm>
          <a:prstGeom prst="rect">
            <a:avLst/>
          </a:prstGeom>
        </p:spPr>
      </p:pic>
      <p:pic>
        <p:nvPicPr>
          <p:cNvPr id="1026" name="Picture 2" descr="https://www.educationperfect.com/media/content/Science/1480468269.642811g/1480468276003-2484873905262067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3906837"/>
            <a:ext cx="4762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8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420638"/>
            <a:ext cx="1158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Non infectious diseases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Non-infectious diseases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cannot be spread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 person to another and are therefore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not contagious.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diseases are not caused by pathogens and usually result from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genetic, lifestyle, unhealthy diets, or environmental factors.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09326318.16098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3276600"/>
            <a:ext cx="4775200" cy="3581400"/>
          </a:xfrm>
          <a:prstGeom prst="rect">
            <a:avLst/>
          </a:prstGeom>
        </p:spPr>
      </p:pic>
      <p:pic>
        <p:nvPicPr>
          <p:cNvPr id="10242" name="Picture 2" descr="https://www.educationperfect.com/media/content/German/1462415876.406361g/1462415898734-2107726760600907-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36385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86941"/>
            <a:ext cx="11569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Cancer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cancer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non-infectious disease.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contagious.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Cancer is a disease that is formed when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cell growth gets out of control.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Usually the body can maintain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cell growth and cell death.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when this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disrupted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cells can begin 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uncontrollably grow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without dying. This results in the growth of a mass of cells, which forms a tumour - known as cancer.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Images/Content/Maths/1371778192677-7787937-optimi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0043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509326632.322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0700" y="3975884"/>
            <a:ext cx="36957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240437"/>
            <a:ext cx="11493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Risk factors for cancer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many risk factors for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cancer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things that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increase the likelihood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getting cancer. These include an older age, alcohol, pollution, smoking, diet, and mutations in your genes.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0713611.937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1300" y="2946191"/>
            <a:ext cx="5073650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052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Diabetes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another example of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non-infectious disease.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Type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diabetes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results in the cells in the pancreas being unable to produce or respond to a hormone called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insulin.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Insulin is important for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regulating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blood sugar levels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after a meal. This disease is not contagious. It cannot be transmitted from person to person.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09569581.83021g/1509569588401-3623296903081631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351313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7" y="206630"/>
            <a:ext cx="7631113" cy="6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"/>
            <a:ext cx="1099263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7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58762"/>
            <a:ext cx="10613884" cy="65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4" y="247649"/>
            <a:ext cx="10239375" cy="66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1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452933"/>
            <a:ext cx="10364788" cy="64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7" y="601662"/>
            <a:ext cx="10050463" cy="60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505936"/>
            <a:ext cx="1165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any change in the body that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impairs the normal function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individual.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disrupt the normal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homeostasis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our body.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German/1480638766.479291g/1480638779003-279282704184714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565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5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382587"/>
            <a:ext cx="10521950" cy="63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530224"/>
            <a:ext cx="11720513" cy="62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649238"/>
            <a:ext cx="10756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Imbalance in homeostasis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imbalance in homeostasis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an inability of the body to restore a functional and stable internal environment could also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lead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 state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disease,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in cancer.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other words, a disruption to homeostasis can make you sick!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0739750.8603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175" y="3409950"/>
            <a:ext cx="8134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9" y="328612"/>
            <a:ext cx="10981129" cy="59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430212"/>
            <a:ext cx="11499850" cy="62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67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2887"/>
            <a:ext cx="71628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2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03187"/>
            <a:ext cx="6815138" cy="67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0"/>
            <a:ext cx="11480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Diseases can be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non-infectious.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caused by 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agent or pathogen,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 be passed between organisms, hence the name "infectious." The infected organism is known as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host.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you have ever had a cold, you have been a host to a virus.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Non-infectious diseases,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other hand,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aren't caused by pathogens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can't be transmitted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 organism to another. For instance, you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couldn't catch skin cancer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 a friend because cancer isn't able to be passed on like a cold.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9914872.769291g/1509914871910-260822833551130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4330700"/>
            <a:ext cx="48101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0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62</Words>
  <Application>Microsoft Office PowerPoint</Application>
  <PresentationFormat>Widescreen</PresentationFormat>
  <Paragraphs>66</Paragraphs>
  <Slides>31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KaTeX_Main</vt:lpstr>
      <vt:lpstr>Office Theme</vt:lpstr>
      <vt:lpstr>Introduction to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Diseases</dc:title>
  <dc:creator>Joseph D'cruz</dc:creator>
  <cp:lastModifiedBy>Joseph D'cruz</cp:lastModifiedBy>
  <cp:revision>4</cp:revision>
  <dcterms:created xsi:type="dcterms:W3CDTF">2020-06-27T11:13:57Z</dcterms:created>
  <dcterms:modified xsi:type="dcterms:W3CDTF">2021-04-06T04:26:52Z</dcterms:modified>
</cp:coreProperties>
</file>